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7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29.png"/><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6.png"/><Relationship Id="rId3" Type="http://schemas.openxmlformats.org/officeDocument/2006/relationships/image" Target="../media/image4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9.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9.pn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29.png"/><Relationship Id="rId4"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 Id="rId3" Type="http://schemas.openxmlformats.org/officeDocument/2006/relationships/image" Target="../media/image11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4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7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6.png"/><Relationship Id="rId3" Type="http://schemas.openxmlformats.org/officeDocument/2006/relationships/image" Target="../media/image4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9.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6.png"/><Relationship Id="rId3" Type="http://schemas.openxmlformats.org/officeDocument/2006/relationships/image" Target="../media/image4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9.png"/><Relationship Id="rId4"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5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5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5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50.png"/><Relationship Id="rId4" Type="http://schemas.openxmlformats.org/officeDocument/2006/relationships/image" Target="../media/image5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5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57.png"/><Relationship Id="rId4" Type="http://schemas.openxmlformats.org/officeDocument/2006/relationships/image" Target="../media/image6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5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50.png"/><Relationship Id="rId4" Type="http://schemas.openxmlformats.org/officeDocument/2006/relationships/image" Target="../media/image7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5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5.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4.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3.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1.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2.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9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50.png"/><Relationship Id="rId6" Type="http://schemas.openxmlformats.org/officeDocument/2006/relationships/image" Target="../media/image143.png"/><Relationship Id="rId7" Type="http://schemas.openxmlformats.org/officeDocument/2006/relationships/image" Target="../media/image14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0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5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46.png"/><Relationship Id="rId4" Type="http://schemas.openxmlformats.org/officeDocument/2006/relationships/image" Target="../media/image122.png"/><Relationship Id="rId9" Type="http://schemas.openxmlformats.org/officeDocument/2006/relationships/image" Target="../media/image144.png"/><Relationship Id="rId5" Type="http://schemas.openxmlformats.org/officeDocument/2006/relationships/image" Target="../media/image112.png"/><Relationship Id="rId6" Type="http://schemas.openxmlformats.org/officeDocument/2006/relationships/image" Target="../media/image125.png"/><Relationship Id="rId7" Type="http://schemas.openxmlformats.org/officeDocument/2006/relationships/image" Target="../media/image132.png"/><Relationship Id="rId8" Type="http://schemas.openxmlformats.org/officeDocument/2006/relationships/image" Target="../media/image113.png"/><Relationship Id="rId11" Type="http://schemas.openxmlformats.org/officeDocument/2006/relationships/image" Target="../media/image141.png"/><Relationship Id="rId10" Type="http://schemas.openxmlformats.org/officeDocument/2006/relationships/image" Target="../media/image121.png"/><Relationship Id="rId13" Type="http://schemas.openxmlformats.org/officeDocument/2006/relationships/image" Target="../media/image129.png"/><Relationship Id="rId12" Type="http://schemas.openxmlformats.org/officeDocument/2006/relationships/image" Target="../media/image124.png"/><Relationship Id="rId15" Type="http://schemas.openxmlformats.org/officeDocument/2006/relationships/image" Target="../media/image133.png"/><Relationship Id="rId14" Type="http://schemas.openxmlformats.org/officeDocument/2006/relationships/image" Target="../media/image136.png"/><Relationship Id="rId17" Type="http://schemas.openxmlformats.org/officeDocument/2006/relationships/image" Target="../media/image138.png"/><Relationship Id="rId16" Type="http://schemas.openxmlformats.org/officeDocument/2006/relationships/image" Target="../media/image137.png"/><Relationship Id="rId19" Type="http://schemas.openxmlformats.org/officeDocument/2006/relationships/image" Target="../media/image134.png"/><Relationship Id="rId18" Type="http://schemas.openxmlformats.org/officeDocument/2006/relationships/image" Target="../media/image13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42.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72.jpg"/><Relationship Id="rId8" Type="http://schemas.openxmlformats.org/officeDocument/2006/relationships/image" Target="../media/image140.jpg"/><Relationship Id="rId11" Type="http://schemas.openxmlformats.org/officeDocument/2006/relationships/hyperlink" Target="http://support.lfenergy.org" TargetMode="External"/><Relationship Id="rId10" Type="http://schemas.openxmlformats.org/officeDocument/2006/relationships/image" Target="../media/image19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78.png"/><Relationship Id="rId7" Type="http://schemas.openxmlformats.org/officeDocument/2006/relationships/image" Target="../media/image19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8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2.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55.png"/><Relationship Id="rId6" Type="http://schemas.openxmlformats.org/officeDocument/2006/relationships/image" Target="../media/image2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84.png"/><Relationship Id="rId9" Type="http://schemas.openxmlformats.org/officeDocument/2006/relationships/image" Target="../media/image168.png"/><Relationship Id="rId5" Type="http://schemas.openxmlformats.org/officeDocument/2006/relationships/image" Target="../media/image151.png"/><Relationship Id="rId6" Type="http://schemas.openxmlformats.org/officeDocument/2006/relationships/image" Target="../media/image154.png"/><Relationship Id="rId7" Type="http://schemas.openxmlformats.org/officeDocument/2006/relationships/image" Target="../media/image161.png"/><Relationship Id="rId8" Type="http://schemas.openxmlformats.org/officeDocument/2006/relationships/image" Target="../media/image15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59.png"/><Relationship Id="rId5" Type="http://schemas.openxmlformats.org/officeDocument/2006/relationships/hyperlink" Target="mailto:membership@lfenergy.org" TargetMode="External"/><Relationship Id="rId6" Type="http://schemas.openxmlformats.org/officeDocument/2006/relationships/image" Target="../media/image175.png"/><Relationship Id="rId7" Type="http://schemas.openxmlformats.org/officeDocument/2006/relationships/image" Target="../media/image160.png"/><Relationship Id="rId8" Type="http://schemas.openxmlformats.org/officeDocument/2006/relationships/image" Target="../media/image1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23.png"/><Relationship Id="rId4" Type="http://schemas.openxmlformats.org/officeDocument/2006/relationships/image" Target="../media/image128.png"/><Relationship Id="rId5" Type="http://schemas.openxmlformats.org/officeDocument/2006/relationships/image" Target="../media/image127.png"/><Relationship Id="rId6" Type="http://schemas.openxmlformats.org/officeDocument/2006/relationships/image" Target="../media/image130.png"/><Relationship Id="rId7"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0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63.png"/><Relationship Id="rId4" Type="http://schemas.openxmlformats.org/officeDocument/2006/relationships/image" Target="../media/image272.png"/><Relationship Id="rId9" Type="http://schemas.openxmlformats.org/officeDocument/2006/relationships/image" Target="../media/image182.png"/><Relationship Id="rId5" Type="http://schemas.openxmlformats.org/officeDocument/2006/relationships/image" Target="../media/image125.png"/><Relationship Id="rId6" Type="http://schemas.openxmlformats.org/officeDocument/2006/relationships/image" Target="../media/image132.png"/><Relationship Id="rId7" Type="http://schemas.openxmlformats.org/officeDocument/2006/relationships/image" Target="../media/image122.png"/><Relationship Id="rId8" Type="http://schemas.openxmlformats.org/officeDocument/2006/relationships/image" Target="../media/image166.png"/><Relationship Id="rId11" Type="http://schemas.openxmlformats.org/officeDocument/2006/relationships/image" Target="../media/image176.png"/><Relationship Id="rId10" Type="http://schemas.openxmlformats.org/officeDocument/2006/relationships/image" Target="../media/image180.png"/><Relationship Id="rId13" Type="http://schemas.openxmlformats.org/officeDocument/2006/relationships/image" Target="../media/image171.png"/><Relationship Id="rId12" Type="http://schemas.openxmlformats.org/officeDocument/2006/relationships/image" Target="../media/image170.png"/><Relationship Id="rId14" Type="http://schemas.openxmlformats.org/officeDocument/2006/relationships/image" Target="../media/image1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77.png"/><Relationship Id="rId4" Type="http://schemas.openxmlformats.org/officeDocument/2006/relationships/image" Target="../media/image174.png"/><Relationship Id="rId5" Type="http://schemas.openxmlformats.org/officeDocument/2006/relationships/image" Target="../media/image179.png"/><Relationship Id="rId6" Type="http://schemas.openxmlformats.org/officeDocument/2006/relationships/image" Target="../media/image187.png"/><Relationship Id="rId7" Type="http://schemas.openxmlformats.org/officeDocument/2006/relationships/image" Target="../media/image18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93.png"/><Relationship Id="rId4" Type="http://schemas.openxmlformats.org/officeDocument/2006/relationships/image" Target="../media/image191.png"/><Relationship Id="rId5" Type="http://schemas.openxmlformats.org/officeDocument/2006/relationships/image" Target="../media/image189.png"/><Relationship Id="rId6" Type="http://schemas.openxmlformats.org/officeDocument/2006/relationships/image" Target="../media/image181.png"/><Relationship Id="rId7" Type="http://schemas.openxmlformats.org/officeDocument/2006/relationships/image" Target="../media/image194.png"/><Relationship Id="rId8" Type="http://schemas.openxmlformats.org/officeDocument/2006/relationships/image" Target="../media/image19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90.png"/><Relationship Id="rId4" Type="http://schemas.openxmlformats.org/officeDocument/2006/relationships/image" Target="../media/image186.png"/><Relationship Id="rId5" Type="http://schemas.openxmlformats.org/officeDocument/2006/relationships/image" Target="../media/image205.png"/><Relationship Id="rId6" Type="http://schemas.openxmlformats.org/officeDocument/2006/relationships/image" Target="../media/image197.png"/><Relationship Id="rId7" Type="http://schemas.openxmlformats.org/officeDocument/2006/relationships/image" Target="../media/image195.png"/><Relationship Id="rId8" Type="http://schemas.openxmlformats.org/officeDocument/2006/relationships/image" Target="../media/image20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201.png"/><Relationship Id="rId4" Type="http://schemas.openxmlformats.org/officeDocument/2006/relationships/image" Target="../media/image209.png"/><Relationship Id="rId5" Type="http://schemas.openxmlformats.org/officeDocument/2006/relationships/image" Target="../media/image21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16.png"/><Relationship Id="rId6" Type="http://schemas.openxmlformats.org/officeDocument/2006/relationships/image" Target="../media/image208.png"/><Relationship Id="rId7" Type="http://schemas.openxmlformats.org/officeDocument/2006/relationships/image" Target="../media/image2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06.png"/><Relationship Id="rId4" Type="http://schemas.openxmlformats.org/officeDocument/2006/relationships/image" Target="../media/image225.png"/><Relationship Id="rId9" Type="http://schemas.openxmlformats.org/officeDocument/2006/relationships/image" Target="../media/image211.png"/><Relationship Id="rId5" Type="http://schemas.openxmlformats.org/officeDocument/2006/relationships/image" Target="../media/image223.png"/><Relationship Id="rId6" Type="http://schemas.openxmlformats.org/officeDocument/2006/relationships/image" Target="../media/image224.png"/><Relationship Id="rId7" Type="http://schemas.openxmlformats.org/officeDocument/2006/relationships/image" Target="../media/image219.png"/><Relationship Id="rId8" Type="http://schemas.openxmlformats.org/officeDocument/2006/relationships/image" Target="../media/image213.png"/><Relationship Id="rId10" Type="http://schemas.openxmlformats.org/officeDocument/2006/relationships/image" Target="../media/image2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22.png"/><Relationship Id="rId4" Type="http://schemas.openxmlformats.org/officeDocument/2006/relationships/image" Target="../media/image248.png"/><Relationship Id="rId5" Type="http://schemas.openxmlformats.org/officeDocument/2006/relationships/image" Target="../media/image220.png"/><Relationship Id="rId6" Type="http://schemas.openxmlformats.org/officeDocument/2006/relationships/image" Target="../media/image171.png"/><Relationship Id="rId7" Type="http://schemas.openxmlformats.org/officeDocument/2006/relationships/image" Target="../media/image238.png"/><Relationship Id="rId8" Type="http://schemas.openxmlformats.org/officeDocument/2006/relationships/image" Target="../media/image17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31.png"/><Relationship Id="rId4" Type="http://schemas.openxmlformats.org/officeDocument/2006/relationships/image" Target="../media/image218.png"/><Relationship Id="rId5" Type="http://schemas.openxmlformats.org/officeDocument/2006/relationships/image" Target="../media/image121.png"/><Relationship Id="rId6" Type="http://schemas.openxmlformats.org/officeDocument/2006/relationships/image" Target="../media/image141.png"/><Relationship Id="rId7" Type="http://schemas.openxmlformats.org/officeDocument/2006/relationships/image" Target="../media/image215.png"/><Relationship Id="rId8" Type="http://schemas.openxmlformats.org/officeDocument/2006/relationships/image" Target="../media/image2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32.png"/><Relationship Id="rId4" Type="http://schemas.openxmlformats.org/officeDocument/2006/relationships/image" Target="../media/image227.png"/><Relationship Id="rId5" Type="http://schemas.openxmlformats.org/officeDocument/2006/relationships/image" Target="../media/image229.png"/><Relationship Id="rId6" Type="http://schemas.openxmlformats.org/officeDocument/2006/relationships/image" Target="../media/image240.png"/><Relationship Id="rId7" Type="http://schemas.openxmlformats.org/officeDocument/2006/relationships/image" Target="../media/image251.png"/><Relationship Id="rId8" Type="http://schemas.openxmlformats.org/officeDocument/2006/relationships/image" Target="../media/image2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39.png"/><Relationship Id="rId4" Type="http://schemas.openxmlformats.org/officeDocument/2006/relationships/image" Target="../media/image242.png"/><Relationship Id="rId5" Type="http://schemas.openxmlformats.org/officeDocument/2006/relationships/image" Target="../media/image19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49.png"/><Relationship Id="rId4" Type="http://schemas.openxmlformats.org/officeDocument/2006/relationships/image" Target="../media/image189.png"/><Relationship Id="rId5" Type="http://schemas.openxmlformats.org/officeDocument/2006/relationships/image" Target="../media/image237.png"/><Relationship Id="rId6" Type="http://schemas.openxmlformats.org/officeDocument/2006/relationships/image" Target="../media/image191.png"/><Relationship Id="rId7" Type="http://schemas.openxmlformats.org/officeDocument/2006/relationships/image" Target="../media/image2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44.png"/><Relationship Id="rId4" Type="http://schemas.openxmlformats.org/officeDocument/2006/relationships/image" Target="../media/image247.png"/><Relationship Id="rId5" Type="http://schemas.openxmlformats.org/officeDocument/2006/relationships/image" Target="../media/image228.png"/><Relationship Id="rId6" Type="http://schemas.openxmlformats.org/officeDocument/2006/relationships/image" Target="../media/image254.png"/><Relationship Id="rId7" Type="http://schemas.openxmlformats.org/officeDocument/2006/relationships/image" Target="../media/image24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33.png"/><Relationship Id="rId4" Type="http://schemas.openxmlformats.org/officeDocument/2006/relationships/image" Target="../media/image256.png"/><Relationship Id="rId5" Type="http://schemas.openxmlformats.org/officeDocument/2006/relationships/image" Target="../media/image25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50.png"/><Relationship Id="rId4" Type="http://schemas.openxmlformats.org/officeDocument/2006/relationships/image" Target="../media/image245.png"/><Relationship Id="rId5" Type="http://schemas.openxmlformats.org/officeDocument/2006/relationships/image" Target="../media/image235.png"/><Relationship Id="rId6" Type="http://schemas.openxmlformats.org/officeDocument/2006/relationships/image" Target="../media/image191.png"/><Relationship Id="rId7" Type="http://schemas.openxmlformats.org/officeDocument/2006/relationships/image" Target="../media/image24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6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59.png"/><Relationship Id="rId4" Type="http://schemas.openxmlformats.org/officeDocument/2006/relationships/image" Target="../media/image252.png"/><Relationship Id="rId5" Type="http://schemas.openxmlformats.org/officeDocument/2006/relationships/image" Target="../media/image25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41.png"/><Relationship Id="rId4" Type="http://schemas.openxmlformats.org/officeDocument/2006/relationships/image" Target="../media/image262.png"/><Relationship Id="rId9" Type="http://schemas.openxmlformats.org/officeDocument/2006/relationships/image" Target="../media/image271.png"/><Relationship Id="rId5" Type="http://schemas.openxmlformats.org/officeDocument/2006/relationships/image" Target="../media/image267.png"/><Relationship Id="rId6" Type="http://schemas.openxmlformats.org/officeDocument/2006/relationships/image" Target="../media/image257.png"/><Relationship Id="rId7" Type="http://schemas.openxmlformats.org/officeDocument/2006/relationships/image" Target="../media/image264.png"/><Relationship Id="rId8" Type="http://schemas.openxmlformats.org/officeDocument/2006/relationships/image" Target="../media/image283.png"/><Relationship Id="rId11" Type="http://schemas.openxmlformats.org/officeDocument/2006/relationships/image" Target="../media/image269.png"/><Relationship Id="rId10" Type="http://schemas.openxmlformats.org/officeDocument/2006/relationships/image" Target="../media/image26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77.png"/><Relationship Id="rId4" Type="http://schemas.openxmlformats.org/officeDocument/2006/relationships/image" Target="../media/image253.png"/><Relationship Id="rId5" Type="http://schemas.openxmlformats.org/officeDocument/2006/relationships/image" Target="../media/image26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68.png"/><Relationship Id="rId4" Type="http://schemas.openxmlformats.org/officeDocument/2006/relationships/image" Target="../media/image280.png"/><Relationship Id="rId5" Type="http://schemas.openxmlformats.org/officeDocument/2006/relationships/image" Target="../media/image274.png"/><Relationship Id="rId6" Type="http://schemas.openxmlformats.org/officeDocument/2006/relationships/image" Target="../media/image2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73.png"/><Relationship Id="rId4" Type="http://schemas.openxmlformats.org/officeDocument/2006/relationships/image" Target="../media/image270.png"/><Relationship Id="rId5" Type="http://schemas.openxmlformats.org/officeDocument/2006/relationships/image" Target="../media/image2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61.png"/><Relationship Id="rId4" Type="http://schemas.openxmlformats.org/officeDocument/2006/relationships/image" Target="../media/image263.png"/><Relationship Id="rId9" Type="http://schemas.openxmlformats.org/officeDocument/2006/relationships/image" Target="../media/image289.png"/><Relationship Id="rId5" Type="http://schemas.openxmlformats.org/officeDocument/2006/relationships/image" Target="../media/image189.png"/><Relationship Id="rId6" Type="http://schemas.openxmlformats.org/officeDocument/2006/relationships/image" Target="../media/image276.png"/><Relationship Id="rId7" Type="http://schemas.openxmlformats.org/officeDocument/2006/relationships/image" Target="../media/image286.png"/><Relationship Id="rId8" Type="http://schemas.openxmlformats.org/officeDocument/2006/relationships/image" Target="../media/image282.png"/><Relationship Id="rId11" Type="http://schemas.openxmlformats.org/officeDocument/2006/relationships/image" Target="../media/image287.png"/><Relationship Id="rId10" Type="http://schemas.openxmlformats.org/officeDocument/2006/relationships/image" Target="../media/image2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90.png"/><Relationship Id="rId4" Type="http://schemas.openxmlformats.org/officeDocument/2006/relationships/image" Target="../media/image284.png"/><Relationship Id="rId5" Type="http://schemas.openxmlformats.org/officeDocument/2006/relationships/image" Target="../media/image18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81.png"/><Relationship Id="rId4" Type="http://schemas.openxmlformats.org/officeDocument/2006/relationships/image" Target="../media/image306.png"/><Relationship Id="rId9" Type="http://schemas.openxmlformats.org/officeDocument/2006/relationships/image" Target="../media/image294.png"/><Relationship Id="rId5" Type="http://schemas.openxmlformats.org/officeDocument/2006/relationships/image" Target="../media/image187.png"/><Relationship Id="rId6" Type="http://schemas.openxmlformats.org/officeDocument/2006/relationships/image" Target="../media/image302.png"/><Relationship Id="rId7" Type="http://schemas.openxmlformats.org/officeDocument/2006/relationships/image" Target="../media/image179.png"/><Relationship Id="rId8" Type="http://schemas.openxmlformats.org/officeDocument/2006/relationships/image" Target="../media/image2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308.png"/><Relationship Id="rId4" Type="http://schemas.openxmlformats.org/officeDocument/2006/relationships/image" Target="../media/image297.png"/><Relationship Id="rId9" Type="http://schemas.openxmlformats.org/officeDocument/2006/relationships/image" Target="../media/image300.png"/><Relationship Id="rId5" Type="http://schemas.openxmlformats.org/officeDocument/2006/relationships/image" Target="../media/image191.png"/><Relationship Id="rId6" Type="http://schemas.openxmlformats.org/officeDocument/2006/relationships/image" Target="../media/image279.png"/><Relationship Id="rId7" Type="http://schemas.openxmlformats.org/officeDocument/2006/relationships/image" Target="../media/image291.png"/><Relationship Id="rId8" Type="http://schemas.openxmlformats.org/officeDocument/2006/relationships/image" Target="../media/image296.png"/><Relationship Id="rId11" Type="http://schemas.openxmlformats.org/officeDocument/2006/relationships/image" Target="../media/image292.png"/><Relationship Id="rId10" Type="http://schemas.openxmlformats.org/officeDocument/2006/relationships/image" Target="../media/image2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8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95.png"/><Relationship Id="rId4" Type="http://schemas.openxmlformats.org/officeDocument/2006/relationships/image" Target="../media/image307.png"/><Relationship Id="rId9" Type="http://schemas.openxmlformats.org/officeDocument/2006/relationships/image" Target="../media/image304.png"/><Relationship Id="rId5" Type="http://schemas.openxmlformats.org/officeDocument/2006/relationships/image" Target="../media/image208.png"/><Relationship Id="rId6" Type="http://schemas.openxmlformats.org/officeDocument/2006/relationships/image" Target="../media/image303.png"/><Relationship Id="rId7" Type="http://schemas.openxmlformats.org/officeDocument/2006/relationships/image" Target="../media/image309.png"/><Relationship Id="rId8" Type="http://schemas.openxmlformats.org/officeDocument/2006/relationships/image" Target="../media/image28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298.png"/><Relationship Id="rId4" Type="http://schemas.openxmlformats.org/officeDocument/2006/relationships/image" Target="../media/image208.png"/><Relationship Id="rId5" Type="http://schemas.openxmlformats.org/officeDocument/2006/relationships/image" Target="../media/image303.png"/><Relationship Id="rId6" Type="http://schemas.openxmlformats.org/officeDocument/2006/relationships/image" Target="../media/image30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305.png"/><Relationship Id="rId4" Type="http://schemas.openxmlformats.org/officeDocument/2006/relationships/image" Target="../media/image25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312.png"/><Relationship Id="rId4" Type="http://schemas.openxmlformats.org/officeDocument/2006/relationships/image" Target="../media/image314.png"/><Relationship Id="rId5" Type="http://schemas.openxmlformats.org/officeDocument/2006/relationships/image" Target="../media/image1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11.png"/><Relationship Id="rId4" Type="http://schemas.openxmlformats.org/officeDocument/2006/relationships/image" Target="../media/image313.png"/><Relationship Id="rId5" Type="http://schemas.openxmlformats.org/officeDocument/2006/relationships/image" Target="../media/image170.png"/><Relationship Id="rId6" Type="http://schemas.openxmlformats.org/officeDocument/2006/relationships/image" Target="../media/image310.png"/><Relationship Id="rId7" Type="http://schemas.openxmlformats.org/officeDocument/2006/relationships/image" Target="../media/image29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35.png"/><Relationship Id="rId5" Type="http://schemas.openxmlformats.org/officeDocument/2006/relationships/image" Target="../media/image162.png"/><Relationship Id="rId6" Type="http://schemas.openxmlformats.org/officeDocument/2006/relationships/image" Target="../media/image14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